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9" r:id="rId4"/>
    <p:sldId id="260" r:id="rId5"/>
    <p:sldId id="266" r:id="rId6"/>
    <p:sldId id="267" r:id="rId7"/>
    <p:sldId id="262" r:id="rId8"/>
    <p:sldId id="263" r:id="rId9"/>
    <p:sldId id="264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EC2807-D9BB-4B0D-9D44-2698794EC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B9FB1C2-F0F9-40FB-B60B-6237ED576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4C3D43-B9EA-4605-9A87-DF87A85D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4CEF-778D-4583-8831-3C7F7C22C1C4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7B2B22-D384-4609-87CF-902F5458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6F88C19-0B03-4F8B-89ED-95FE08CB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8AD4-B72B-464A-BEAF-64734DC59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07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968508-FE47-4FEB-99BD-1F16F483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B35C1D1-D149-4219-8FAE-DD3257962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3C0BD2-54E8-4B70-B981-E60ECBD8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4CEF-778D-4583-8831-3C7F7C22C1C4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4B3F4B-4B4C-44FB-9713-8C2BE5BD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1DCB48-3593-43CC-AB0B-761415A7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8AD4-B72B-464A-BEAF-64734DC59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90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E7D0E44-F5D6-4C44-8661-DF6A30CDD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030FEE4-9A4A-4257-B75D-F2A702DB1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791061-C686-48F0-908E-6BEBBCD7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4CEF-778D-4583-8831-3C7F7C22C1C4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158D25-D34C-4599-A478-4B0BF402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48028F-D3C5-499B-93BE-EF1E2290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8AD4-B72B-464A-BEAF-64734DC59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91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892692-FA5D-4958-BC08-8954FB45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0353F5-0129-42D0-82CD-CBBA3A820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CC2BF9-D114-4DBF-A286-CC3C91C3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4CEF-778D-4583-8831-3C7F7C22C1C4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3167D4-2D20-49FD-8B9E-797521B4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EC4657-FC0C-4215-9D84-F919E6DA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8AD4-B72B-464A-BEAF-64734DC59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57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3853AE-E50A-462E-AF3E-8379DA3B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6E82BB-C825-4E4A-9330-09FA6CCE8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36E64B-F125-4B1B-AB76-23BCF843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4CEF-778D-4583-8831-3C7F7C22C1C4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85D1AF-A845-4FF2-87F9-37BB69E0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F7E110-DEC4-4180-86FF-45EA5B04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8AD4-B72B-464A-BEAF-64734DC59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36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8A28B5-69AE-4BBD-9478-A54E81E0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DFAFD6-BC56-4659-A0B6-727CB92D7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F1BB04-1529-44DC-A1AE-6A8C128F7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C1B8BF5-A326-4273-9AB2-D29E3E242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4CEF-778D-4583-8831-3C7F7C22C1C4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4101F72-5822-444C-B66D-06BEE126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4A260AA-79C7-4044-9C13-37D91663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8AD4-B72B-464A-BEAF-64734DC59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37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D0A06A-EF91-4D1E-913B-D6170E16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4CA0A2-DECC-4FB7-9CD8-013BA13B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1E5200-D669-4EC7-82FF-8772FFC3D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9EB5F6-CBC8-4281-B2A3-F979F777B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278EE4E-DDA6-4461-8698-556794856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34EBBE7-A61D-4BE7-A227-21D9A227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4CEF-778D-4583-8831-3C7F7C22C1C4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D1EA096-C478-46AC-90F1-75656875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CED273D-7D6E-48AF-AF72-2A6DA02F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8AD4-B72B-464A-BEAF-64734DC59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29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F23269-F938-421D-9770-FF856734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094D0E3-4397-46B0-A76B-1F7A975F0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4CEF-778D-4583-8831-3C7F7C22C1C4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41CED93-E842-4A65-B33E-E943F172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3004B9C-A20F-4D73-A252-6DD7055C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8AD4-B72B-464A-BEAF-64734DC59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023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361A774-C71D-4967-8B10-B7EF7E83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4CEF-778D-4583-8831-3C7F7C22C1C4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C8D55E7-AE8B-41CE-9F9E-B0D2026C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A956A4-EF7E-4EE1-9F59-8DC019E8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8AD4-B72B-464A-BEAF-64734DC59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35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292224-0681-427F-BC15-6408E140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708BB1-8190-4B96-A4AA-3DDFB1580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84FC39-719B-49ED-A29B-60B8A038E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A23327-671A-4446-AACA-FDE7B229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4CEF-778D-4583-8831-3C7F7C22C1C4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A052AED-1849-4C43-B0AF-FE78B7DE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2E6777C-5E46-4B85-8D90-FD91B679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8AD4-B72B-464A-BEAF-64734DC59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13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E0A67F-BDBC-49E1-B759-4786E919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3C6E35E-65AB-421E-B04E-B62DC6520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E470ADF-0183-4BB5-9C61-AAAF0E09B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D1809A-EB3B-4216-9440-EF533069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4CEF-778D-4583-8831-3C7F7C22C1C4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84EBDC-A683-40F8-AF7B-08DBE006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FD9D25-3A8A-4472-8D49-6A7C6F80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8AD4-B72B-464A-BEAF-64734DC59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49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1AD901F-8077-4F14-992F-F15942A1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E1AE06-0867-409D-A2D9-A5E7EA257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FF0D92-3A64-4F13-A45C-0A190230C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E4CEF-778D-4583-8831-3C7F7C22C1C4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747783-E729-4244-AC66-EBD2483DD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78765C-38A7-4394-BD14-E6432F934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8AD4-B72B-464A-BEAF-64734DC59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07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longredthread.wordpress.com/tag/sukienka-lata-50te/" TargetMode="External"/><Relationship Id="rId7" Type="http://schemas.openxmlformats.org/officeDocument/2006/relationships/hyperlink" Target="http://pl.wikipedia.org/wiki/Lody_w%C5%82oskie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hyperlink" Target="https://commons.wikimedia.org/wiki/File:Mundur_wz._2010_-_spodnie.png" TargetMode="External"/><Relationship Id="rId4" Type="http://schemas.openxmlformats.org/officeDocument/2006/relationships/image" Target="../media/image27.png"/><Relationship Id="rId9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jayce-o.blogspot.com/2013/10/awesome-newspaper-layout-examples-tips.html" TargetMode="External"/><Relationship Id="rId7" Type="http://schemas.openxmlformats.org/officeDocument/2006/relationships/hyperlink" Target="http://www.freeimageslive.co.uk/free_stock_image/earphonesjpg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hyperlink" Target="https://en.wikipedia.org/wiki/Bookmark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30.jpg"/><Relationship Id="rId9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pl.wiktionary.org/wiki/jab%C5%82ko" TargetMode="External"/><Relationship Id="rId7" Type="http://schemas.openxmlformats.org/officeDocument/2006/relationships/hyperlink" Target="https://www.flickr.com/photos/saraspildener/4236166288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pixabay.com/pl/kot-zwierz%C4%85t-oczy-kota-zwierz%C4%99ta-1978420/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://www.scholaris.pl/zasob/102270" TargetMode="External"/><Relationship Id="rId7" Type="http://schemas.openxmlformats.org/officeDocument/2006/relationships/hyperlink" Target="http://wegemaluch.pl/index.php?option=com_content&amp;view=article&amp;id=1580:syntetyczne-przeciwutleniacze-w-zywnosci&amp;catid=26:dietetyk&amp;Itemid=31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www.flickr.com/photos/wordridden/2555335807/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pl.wikipedia.org/wiki/Bociany_(ptaki)" TargetMode="External"/><Relationship Id="rId7" Type="http://schemas.openxmlformats.org/officeDocument/2006/relationships/hyperlink" Target="http://podemos-juntos.blogspot.com/2013/02/lilac-breasted-roller-carraca-lila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pl.wikipedia.org/wiki/Polskie_rasy_psa" TargetMode="External"/><Relationship Id="rId4" Type="http://schemas.openxmlformats.org/officeDocument/2006/relationships/image" Target="../media/image9.jpg"/><Relationship Id="rId9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commons.wikimedia.org/wiki/File:JB_Hunt_truck_%26_trailer,_CS.jpg" TargetMode="External"/><Relationship Id="rId7" Type="http://schemas.openxmlformats.org/officeDocument/2006/relationships/hyperlink" Target="https://hu.wiktionary.org/wiki/helikopter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de.wikipedia.org/wiki/Alpine_A110_(2017)" TargetMode="Externa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pl.wiktionary.org/wiki/drzewo" TargetMode="External"/><Relationship Id="rId7" Type="http://schemas.openxmlformats.org/officeDocument/2006/relationships/hyperlink" Target="https://pl.wikipedia.org/wiki/Przylaszczka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s://pl.wikipedia.org/wiki/Szafran" TargetMode="Externa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pl.wikipedia.org/wiki/Lasy_Janowskie" TargetMode="External"/><Relationship Id="rId7" Type="http://schemas.openxmlformats.org/officeDocument/2006/relationships/hyperlink" Target="https://es.wikipedia.org/wiki/Playa_de_Las_Concha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http://scaniaz.blogspot.com/2015/06/26-modern-living-room-ideas-all-in.html" TargetMode="Externa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www.mlpmerch.com/2017/12/equestria-girls-reboot-dolls-now-on.html" TargetMode="External"/><Relationship Id="rId7" Type="http://schemas.openxmlformats.org/officeDocument/2006/relationships/hyperlink" Target="https://pixabay.com/en/kid-girl-child-little-cute-young-450849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hyperlink" Target="https://pxhere.com/en/photo/608471" TargetMode="Externa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www.flickr.com/photos/nilsrinaldi/3474060156/" TargetMode="External"/><Relationship Id="rId7" Type="http://schemas.openxmlformats.org/officeDocument/2006/relationships/hyperlink" Target="https://pixabay.com/pl/kawy-kawa-kubek-kawy-atmosfera-3351262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hyperlink" Target="https://en.wikipedia.org/wiki/Ball_(association_football)" TargetMode="External"/><Relationship Id="rId4" Type="http://schemas.openxmlformats.org/officeDocument/2006/relationships/image" Target="../media/image24.jpg"/><Relationship Id="rId9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D6A5452-C702-4E0A-B7CA-EC738C8E2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pl-PL" sz="7200" dirty="0"/>
              <a:t>CO NIE PASUJE?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71DAF1F-78E6-4352-B7BD-6A1D7A78D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pl-PL" sz="2800" dirty="0"/>
              <a:t>Sylwia Teklińska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żywność, pomieszczenie&#10;&#10;Opis wygenerowany automatycznie">
            <a:extLst>
              <a:ext uri="{FF2B5EF4-FFF2-40B4-BE49-F238E27FC236}">
                <a16:creationId xmlns:a16="http://schemas.microsoft.com/office/drawing/2014/main" id="{AB47D81A-E38C-4C59-B809-9F96EF11F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99" y="1000435"/>
            <a:ext cx="2021841" cy="83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0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56F74C-CAD4-4D2E-8840-B94547C7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NIE PASUJE?</a:t>
            </a:r>
          </a:p>
        </p:txBody>
      </p:sp>
      <p:pic>
        <p:nvPicPr>
          <p:cNvPr id="4" name="Obraz 3" descr="Obraz zawierający odzież, wewnątrz, niebieski, sukienka&#10;&#10;Opis wygenerowany automatycznie">
            <a:extLst>
              <a:ext uri="{FF2B5EF4-FFF2-40B4-BE49-F238E27FC236}">
                <a16:creationId xmlns:a16="http://schemas.microsoft.com/office/drawing/2014/main" id="{6B8A5C65-15C4-4179-8A5D-A17112F57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429" r="2" b="1746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13" name="Symbol zastępczy zawartości 12" descr="Obraz zawierający odzież, jednolite, mężczyzna, stojące&#10;&#10;Opis wygenerowany automatycznie">
            <a:extLst>
              <a:ext uri="{FF2B5EF4-FFF2-40B4-BE49-F238E27FC236}">
                <a16:creationId xmlns:a16="http://schemas.microsoft.com/office/drawing/2014/main" id="{A45B45EE-DF27-49A8-A5ED-61491997C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498" r="3" b="17100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17" name="Obraz 16" descr="Obraz zawierający zewnętrzne, kubek, żywność, droga&#10;&#10;Opis wygenerowany automatycznie">
            <a:extLst>
              <a:ext uri="{FF2B5EF4-FFF2-40B4-BE49-F238E27FC236}">
                <a16:creationId xmlns:a16="http://schemas.microsoft.com/office/drawing/2014/main" id="{9B0BC0DB-0FE3-4D65-9C42-9F8F81A97F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4174" r="1" b="1823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826A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6A1C9BA-83C1-4A6A-AFDA-0B20563A24E2}"/>
              </a:ext>
            </a:extLst>
          </p:cNvPr>
          <p:cNvSpPr txBox="1"/>
          <p:nvPr/>
        </p:nvSpPr>
        <p:spPr>
          <a:xfrm>
            <a:off x="1879878" y="4051434"/>
            <a:ext cx="22365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longredthread.wordpress.com/tag/sukienka-lata-50t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A8DD8DA-8D12-4A9E-B486-3E6E5EBD7521}"/>
              </a:ext>
            </a:extLst>
          </p:cNvPr>
          <p:cNvSpPr txBox="1"/>
          <p:nvPr/>
        </p:nvSpPr>
        <p:spPr>
          <a:xfrm>
            <a:off x="5908921" y="4051434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5" tooltip="https://commons.wikimedia.org/wiki/File:Mundur_wz._2010_-_spodnie.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24262C1-E493-4553-8E64-BF46E108BF5D}"/>
              </a:ext>
            </a:extLst>
          </p:cNvPr>
          <p:cNvSpPr txBox="1"/>
          <p:nvPr/>
        </p:nvSpPr>
        <p:spPr>
          <a:xfrm>
            <a:off x="9785678" y="4051434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7" tooltip="http://pl.wikipedia.org/wiki/Lody_w%C5%82osk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56F74C-CAD4-4D2E-8840-B94547C7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NIE PASUJE?</a:t>
            </a:r>
          </a:p>
        </p:txBody>
      </p:sp>
      <p:pic>
        <p:nvPicPr>
          <p:cNvPr id="19" name="Symbol zastępczy zawartości 18" descr="Obraz zawierający gazeta, tekst&#10;&#10;Opis wygenerowany automatycznie">
            <a:extLst>
              <a:ext uri="{FF2B5EF4-FFF2-40B4-BE49-F238E27FC236}">
                <a16:creationId xmlns:a16="http://schemas.microsoft.com/office/drawing/2014/main" id="{229B7EF7-39E1-420F-BB2F-23A516D0E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448" r="15598" b="1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10" name="Obraz 9" descr="Obraz zawierający wewnątrz, siedzi, stół, trzymający&#10;&#10;Opis wygenerowany automatycznie">
            <a:extLst>
              <a:ext uri="{FF2B5EF4-FFF2-40B4-BE49-F238E27FC236}">
                <a16:creationId xmlns:a16="http://schemas.microsoft.com/office/drawing/2014/main" id="{6580A79F-0037-4BA8-899B-65DEB154C4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663" r="11935" b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22" name="Obraz 21" descr="Obraz zawierający siedzi, czarny, biały, małe&#10;&#10;Opis wygenerowany automatycznie">
            <a:extLst>
              <a:ext uri="{FF2B5EF4-FFF2-40B4-BE49-F238E27FC236}">
                <a16:creationId xmlns:a16="http://schemas.microsoft.com/office/drawing/2014/main" id="{06FCA28C-02A9-499B-BE72-6B1781A35E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9281" r="16523" b="-1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917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303F644-F832-48F7-A8AF-6CE61484C99E}"/>
              </a:ext>
            </a:extLst>
          </p:cNvPr>
          <p:cNvSpPr txBox="1"/>
          <p:nvPr/>
        </p:nvSpPr>
        <p:spPr>
          <a:xfrm>
            <a:off x="5908921" y="4051434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5" tooltip="https://en.wikipedia.org/wiki/Bookma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8D0D3F5-A9B3-4B33-8273-581D36051F4E}"/>
              </a:ext>
            </a:extLst>
          </p:cNvPr>
          <p:cNvSpPr txBox="1"/>
          <p:nvPr/>
        </p:nvSpPr>
        <p:spPr>
          <a:xfrm>
            <a:off x="1899114" y="4051434"/>
            <a:ext cx="221727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://jayce-o.blogspot.com/2013/10/awesome-newspaper-layout-examples-tip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9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2A1B185-CDDA-447E-B9DF-41F6F25F4C0B}"/>
              </a:ext>
            </a:extLst>
          </p:cNvPr>
          <p:cNvSpPr txBox="1"/>
          <p:nvPr/>
        </p:nvSpPr>
        <p:spPr>
          <a:xfrm>
            <a:off x="9905903" y="4051434"/>
            <a:ext cx="19639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7" tooltip="http://www.freeimageslive.co.uk/free_stock_image/earphones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10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73EB10-AEDA-42B9-9D11-54E59B48D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BCF3D8E-12AD-4DD6-82C3-D3615B969D3A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2072" b="3"/>
          <a:stretch/>
        </p:blipFill>
        <p:spPr>
          <a:xfrm>
            <a:off x="7092462" y="1825625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ytuł 15">
            <a:extLst>
              <a:ext uri="{FF2B5EF4-FFF2-40B4-BE49-F238E27FC236}">
                <a16:creationId xmlns:a16="http://schemas.microsoft.com/office/drawing/2014/main" id="{992692FC-EFB3-4DB2-933B-AFA24E56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2C1CED-612C-441E-BEB6-1C7B62A14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7200" dirty="0"/>
              <a:t>GRATULACJE!</a:t>
            </a:r>
          </a:p>
        </p:txBody>
      </p:sp>
    </p:spTree>
    <p:extLst>
      <p:ext uri="{BB962C8B-B14F-4D97-AF65-F5344CB8AC3E}">
        <p14:creationId xmlns:p14="http://schemas.microsoft.com/office/powerpoint/2010/main" val="16970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56F74C-CAD4-4D2E-8840-B94547C7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/>
              <a:t>CO NIE PASUJE?</a:t>
            </a:r>
          </a:p>
        </p:txBody>
      </p:sp>
      <p:pic>
        <p:nvPicPr>
          <p:cNvPr id="11" name="Symbol zastępczy zawartości 10" descr="Obraz zawierający owoce, trawa, jabłko, czerwony&#10;&#10;Opis wygenerowany automatycznie">
            <a:extLst>
              <a:ext uri="{FF2B5EF4-FFF2-40B4-BE49-F238E27FC236}">
                <a16:creationId xmlns:a16="http://schemas.microsoft.com/office/drawing/2014/main" id="{66C31EE4-C272-404B-A149-91F9895FB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839" r="13759" b="-2"/>
          <a:stretch/>
        </p:blipFill>
        <p:spPr>
          <a:xfrm>
            <a:off x="481946" y="536123"/>
            <a:ext cx="3529109" cy="3655816"/>
          </a:xfrm>
          <a:prstGeom prst="rect">
            <a:avLst/>
          </a:prstGeom>
        </p:spPr>
      </p:pic>
      <p:pic>
        <p:nvPicPr>
          <p:cNvPr id="10" name="Symbol zastępczy zawartości 4" descr="Obraz zawierający kot, zwierzę, ssak, siedzi&#10;&#10;Opis wygenerowany automatycznie">
            <a:extLst>
              <a:ext uri="{FF2B5EF4-FFF2-40B4-BE49-F238E27FC236}">
                <a16:creationId xmlns:a16="http://schemas.microsoft.com/office/drawing/2014/main" id="{7E3F8C6E-0BA8-4FC8-8CAF-330FA9468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347" r="9527" b="-2"/>
          <a:stretch/>
        </p:blipFill>
        <p:spPr>
          <a:xfrm>
            <a:off x="4332788" y="460292"/>
            <a:ext cx="3526424" cy="3652984"/>
          </a:xfrm>
          <a:prstGeom prst="rect">
            <a:avLst/>
          </a:prstGeom>
        </p:spPr>
      </p:pic>
      <p:pic>
        <p:nvPicPr>
          <p:cNvPr id="31" name="Obraz 30" descr="Obraz zawierający kot, zwierzę, ssak, wewnątrz&#10;&#10;Opis wygenerowany automatycznie">
            <a:extLst>
              <a:ext uri="{FF2B5EF4-FFF2-40B4-BE49-F238E27FC236}">
                <a16:creationId xmlns:a16="http://schemas.microsoft.com/office/drawing/2014/main" id="{7906D7E3-CBD2-4FDF-8A00-73FB9E9B58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28926"/>
          <a:stretch/>
        </p:blipFill>
        <p:spPr>
          <a:xfrm>
            <a:off x="8072120" y="460292"/>
            <a:ext cx="3876185" cy="36540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CE9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FB56C21-C156-4CD9-8107-7CD6F7BC1EC0}"/>
              </a:ext>
            </a:extLst>
          </p:cNvPr>
          <p:cNvSpPr txBox="1"/>
          <p:nvPr/>
        </p:nvSpPr>
        <p:spPr>
          <a:xfrm>
            <a:off x="1926831" y="3991884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pl.wiktionary.org/wiki/jab%C5%82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DE2E57CE-A63A-4F80-B649-1F04380B844E}"/>
              </a:ext>
            </a:extLst>
          </p:cNvPr>
          <p:cNvSpPr txBox="1"/>
          <p:nvPr/>
        </p:nvSpPr>
        <p:spPr>
          <a:xfrm>
            <a:off x="9743369" y="3839102"/>
            <a:ext cx="19639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7" tooltip="https://www.flickr.com/photos/saraspildener/423616628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56F74C-CAD4-4D2E-8840-B94547C7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NIE PASUJE?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B753DD84-110C-4D5B-974B-2C3E2489F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27" r="18237" b="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6" name="Symbol zastępczy zawartości 5" descr="Obraz zawierający żywność, stół, warzywo, wewnątrz&#10;&#10;Opis wygenerowany automatycznie">
            <a:extLst>
              <a:ext uri="{FF2B5EF4-FFF2-40B4-BE49-F238E27FC236}">
                <a16:creationId xmlns:a16="http://schemas.microsoft.com/office/drawing/2014/main" id="{FCD94B5F-4D2F-4AA8-93B0-12F7D401C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919" r="11678" b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13" name="Obraz 12" descr="Obraz zawierający stół, papryka, żywność, siedzi&#10;&#10;Opis wygenerowany automatycznie">
            <a:extLst>
              <a:ext uri="{FF2B5EF4-FFF2-40B4-BE49-F238E27FC236}">
                <a16:creationId xmlns:a16="http://schemas.microsoft.com/office/drawing/2014/main" id="{BA4828F2-0BE7-4185-A729-E21FFE0A45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6602" r="28962" b="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B72F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53B5450-ED6D-4547-AB5C-0B03152FD32B}"/>
              </a:ext>
            </a:extLst>
          </p:cNvPr>
          <p:cNvSpPr txBox="1"/>
          <p:nvPr/>
        </p:nvSpPr>
        <p:spPr>
          <a:xfrm>
            <a:off x="6029146" y="4051434"/>
            <a:ext cx="19639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5" tooltip="https://www.flickr.com/photos/wordridden/255533580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44059DF-F9AD-4B92-AAB4-9A97D4685C84}"/>
              </a:ext>
            </a:extLst>
          </p:cNvPr>
          <p:cNvSpPr txBox="1"/>
          <p:nvPr/>
        </p:nvSpPr>
        <p:spPr>
          <a:xfrm>
            <a:off x="9633392" y="4051434"/>
            <a:ext cx="22365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7" tooltip="http://wegemaluch.pl/index.php?option=com_content&amp;view=article&amp;id=1580:syntetyczne-przeciwutleniacze-w-zywnosci&amp;catid=26:dietetyk&amp;Itemid=3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7DACAB5-0ADE-4B09-AC33-49B61C939E29}"/>
              </a:ext>
            </a:extLst>
          </p:cNvPr>
          <p:cNvSpPr txBox="1"/>
          <p:nvPr/>
        </p:nvSpPr>
        <p:spPr>
          <a:xfrm>
            <a:off x="2032164" y="4051434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://www.scholaris.pl/zasob/10227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2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56F74C-CAD4-4D2E-8840-B94547C7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NIE PASUJE?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5CE06B2-1C05-41F1-B26E-E4D7CC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" r="-4" b="16207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16" name="Obraz 15" descr="Obraz zawierający pies, brązowy, zewnętrzne, trawa&#10;&#10;Opis wygenerowany automatycznie">
            <a:extLst>
              <a:ext uri="{FF2B5EF4-FFF2-40B4-BE49-F238E27FC236}">
                <a16:creationId xmlns:a16="http://schemas.microsoft.com/office/drawing/2014/main" id="{8A3A3D9A-1A2A-4214-AB9A-6ABDDB4386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669" r="11929" b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7" name="Symbol zastępczy zawartości 6" descr="Obraz zawierający ptak, gałąź, zewnętrzne, zwierzę&#10;&#10;Opis wygenerowany automatycznie">
            <a:extLst>
              <a:ext uri="{FF2B5EF4-FFF2-40B4-BE49-F238E27FC236}">
                <a16:creationId xmlns:a16="http://schemas.microsoft.com/office/drawing/2014/main" id="{A5E52191-2857-4907-A328-E7D3F2D18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0862" r="13599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7FD2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293825-F380-443C-B768-828A76EAE515}"/>
              </a:ext>
            </a:extLst>
          </p:cNvPr>
          <p:cNvSpPr txBox="1"/>
          <p:nvPr/>
        </p:nvSpPr>
        <p:spPr>
          <a:xfrm>
            <a:off x="9633392" y="4051434"/>
            <a:ext cx="22365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7" tooltip="http://podemos-juntos.blogspot.com/2013/02/lilac-breasted-roller-carraca-lil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A517C18-83C5-4F20-ADD1-4D6E62279EC2}"/>
              </a:ext>
            </a:extLst>
          </p:cNvPr>
          <p:cNvSpPr txBox="1"/>
          <p:nvPr/>
        </p:nvSpPr>
        <p:spPr>
          <a:xfrm>
            <a:off x="2032164" y="4051434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pl.wikipedia.org/wiki/Bociany_(ptaki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EDFBCB0-B21C-4301-82B6-64A70EBC5D84}"/>
              </a:ext>
            </a:extLst>
          </p:cNvPr>
          <p:cNvSpPr txBox="1"/>
          <p:nvPr/>
        </p:nvSpPr>
        <p:spPr>
          <a:xfrm>
            <a:off x="5908920" y="4051434"/>
            <a:ext cx="20842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5" tooltip="https://pl.wikipedia.org/wiki/Polskie_rasy_ps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56F74C-CAD4-4D2E-8840-B94547C7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NIE PASUJE?</a:t>
            </a:r>
          </a:p>
        </p:txBody>
      </p:sp>
      <p:pic>
        <p:nvPicPr>
          <p:cNvPr id="25" name="Symbol zastępczy zawartości 24" descr="Obraz zawierający ciężarówka, zewnętrzne, droga, transport&#10;&#10;Opis wygenerowany automatycznie">
            <a:extLst>
              <a:ext uri="{FF2B5EF4-FFF2-40B4-BE49-F238E27FC236}">
                <a16:creationId xmlns:a16="http://schemas.microsoft.com/office/drawing/2014/main" id="{1DE8778F-D411-4C0E-B207-AC1A42DE8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940" r="7864" b="-1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48" name="Obraz 47" descr="Obraz zawierający niebieski, samochód, tort, siedzi&#10;&#10;Opis wygenerowany automatycznie">
            <a:extLst>
              <a:ext uri="{FF2B5EF4-FFF2-40B4-BE49-F238E27FC236}">
                <a16:creationId xmlns:a16="http://schemas.microsoft.com/office/drawing/2014/main" id="{9E99FD17-32B9-4137-AE1F-9CC0CE263D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453" r="16144" b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39" name="Obraz 38" descr="Obraz zawierający zewnętrzne, transport, samolot, małe&#10;&#10;Opis wygenerowany automatycznie">
            <a:extLst>
              <a:ext uri="{FF2B5EF4-FFF2-40B4-BE49-F238E27FC236}">
                <a16:creationId xmlns:a16="http://schemas.microsoft.com/office/drawing/2014/main" id="{EE8883B5-3CFE-4F9A-B87F-41B65AD614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0752" r="16607" b="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CE34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C926910-B01A-4312-9E0A-96B242300E2B}"/>
              </a:ext>
            </a:extLst>
          </p:cNvPr>
          <p:cNvSpPr txBox="1"/>
          <p:nvPr/>
        </p:nvSpPr>
        <p:spPr>
          <a:xfrm>
            <a:off x="2032164" y="4051434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commons.wikimedia.org/wiki/File:JB_Hunt_truck_%26_trailer,_CS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4E024C18-40EC-4F0C-AFC8-F564E9DAD1E1}"/>
              </a:ext>
            </a:extLst>
          </p:cNvPr>
          <p:cNvSpPr txBox="1"/>
          <p:nvPr/>
        </p:nvSpPr>
        <p:spPr>
          <a:xfrm>
            <a:off x="9785677" y="4051434"/>
            <a:ext cx="20842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7" tooltip="https://hu.wiktionary.org/wiki/helikop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167B19CE-8D2F-4E0E-9CC9-EBEF23E38F4D}"/>
              </a:ext>
            </a:extLst>
          </p:cNvPr>
          <p:cNvSpPr txBox="1"/>
          <p:nvPr/>
        </p:nvSpPr>
        <p:spPr>
          <a:xfrm>
            <a:off x="5908921" y="4051434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5" tooltip="https://de.wikipedia.org/wiki/Alpine_A110_(2017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5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56F74C-CAD4-4D2E-8840-B94547C7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NIE PASUJE?</a:t>
            </a:r>
          </a:p>
        </p:txBody>
      </p:sp>
      <p:pic>
        <p:nvPicPr>
          <p:cNvPr id="7" name="Symbol zastępczy zawartości 6" descr="Obraz zawierający trawa, zewnętrzne, pole, zielony&#10;&#10;Opis wygenerowany automatycznie">
            <a:extLst>
              <a:ext uri="{FF2B5EF4-FFF2-40B4-BE49-F238E27FC236}">
                <a16:creationId xmlns:a16="http://schemas.microsoft.com/office/drawing/2014/main" id="{DAB15F3E-75F5-4F09-AFEE-D45956811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599" r="-2" b="-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14" name="Obraz 13" descr="Obraz zawierający trawa, roślina, kwiat, zewnętrzne&#10;&#10;Opis wygenerowany automatycznie">
            <a:extLst>
              <a:ext uri="{FF2B5EF4-FFF2-40B4-BE49-F238E27FC236}">
                <a16:creationId xmlns:a16="http://schemas.microsoft.com/office/drawing/2014/main" id="{C212E05A-6EDA-4089-98E6-7A973B4C35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646" r="26399" b="-1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10" name="Symbol zastępczy zawartości 5" descr="Obraz zawierający roślina, kwiat&#10;&#10;Opis wygenerowany automatycznie">
            <a:extLst>
              <a:ext uri="{FF2B5EF4-FFF2-40B4-BE49-F238E27FC236}">
                <a16:creationId xmlns:a16="http://schemas.microsoft.com/office/drawing/2014/main" id="{99041316-D0ED-40FC-928F-021AA752D0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0818" r="16586" b="-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A687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E511E3-5B22-4126-A946-D2D01D64F366}"/>
              </a:ext>
            </a:extLst>
          </p:cNvPr>
          <p:cNvSpPr txBox="1"/>
          <p:nvPr/>
        </p:nvSpPr>
        <p:spPr>
          <a:xfrm>
            <a:off x="9785678" y="4051434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7" tooltip="https://pl.wikipedia.org/wiki/Przylaszcz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48329C5-8D96-4FBC-8FDD-4AB9BAEBCEA2}"/>
              </a:ext>
            </a:extLst>
          </p:cNvPr>
          <p:cNvSpPr txBox="1"/>
          <p:nvPr/>
        </p:nvSpPr>
        <p:spPr>
          <a:xfrm>
            <a:off x="5908921" y="4051434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5" tooltip="https://pl.wikipedia.org/wiki/Szafr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33CE374-15CC-41EA-844F-C745AD198E8D}"/>
              </a:ext>
            </a:extLst>
          </p:cNvPr>
          <p:cNvSpPr txBox="1"/>
          <p:nvPr/>
        </p:nvSpPr>
        <p:spPr>
          <a:xfrm>
            <a:off x="2032163" y="4051434"/>
            <a:ext cx="20842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pl.wiktionary.org/wiki/drzew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9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56F74C-CAD4-4D2E-8840-B94547C7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NIE PASUJE?</a:t>
            </a:r>
          </a:p>
        </p:txBody>
      </p:sp>
      <p:pic>
        <p:nvPicPr>
          <p:cNvPr id="11" name="Obraz 10" descr="Obraz zawierający trawa, zewnętrzne, drzewo, roślina&#10;&#10;Opis wygenerowany automatycznie">
            <a:extLst>
              <a:ext uri="{FF2B5EF4-FFF2-40B4-BE49-F238E27FC236}">
                <a16:creationId xmlns:a16="http://schemas.microsoft.com/office/drawing/2014/main" id="{B41F6887-EFF5-49F7-803A-B7F68925E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465" r="19339" b="-1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16" name="Obraz 15" descr="Obraz zawierający wewnątrz, żyjący, stół, meble&#10;&#10;Opis wygenerowany automatycznie">
            <a:extLst>
              <a:ext uri="{FF2B5EF4-FFF2-40B4-BE49-F238E27FC236}">
                <a16:creationId xmlns:a16="http://schemas.microsoft.com/office/drawing/2014/main" id="{5F0F6341-0FA3-450B-B9B1-95A6DB91C8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223" r="19099" b="1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7" name="Symbol zastępczy zawartości 6" descr="Obraz zawierający zewnętrzne, przyroda, plaża, woda&#10;&#10;Opis wygenerowany automatycznie">
            <a:extLst>
              <a:ext uri="{FF2B5EF4-FFF2-40B4-BE49-F238E27FC236}">
                <a16:creationId xmlns:a16="http://schemas.microsoft.com/office/drawing/2014/main" id="{490BA05A-A27D-4848-95D7-1F5FA6A20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8999" r="16565" b="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AD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B16229C-1A0F-484D-8C0D-F50F1329EAB4}"/>
              </a:ext>
            </a:extLst>
          </p:cNvPr>
          <p:cNvSpPr txBox="1"/>
          <p:nvPr/>
        </p:nvSpPr>
        <p:spPr>
          <a:xfrm>
            <a:off x="9785678" y="4051434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7" tooltip="https://es.wikipedia.org/wiki/Playa_de_Las_Conch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2173CC0-7094-4FF3-AEEE-FC2553EF7E80}"/>
              </a:ext>
            </a:extLst>
          </p:cNvPr>
          <p:cNvSpPr txBox="1"/>
          <p:nvPr/>
        </p:nvSpPr>
        <p:spPr>
          <a:xfrm>
            <a:off x="2032164" y="4051434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pl.wikipedia.org/wiki/Lasy_Janowsk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03982ED-2F4E-434A-A01B-55F04C8F3E70}"/>
              </a:ext>
            </a:extLst>
          </p:cNvPr>
          <p:cNvSpPr txBox="1"/>
          <p:nvPr/>
        </p:nvSpPr>
        <p:spPr>
          <a:xfrm>
            <a:off x="5908920" y="4051434"/>
            <a:ext cx="20842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5" tooltip="http://scaniaz.blogspot.com/2015/06/26-modern-living-room-ideas-all-i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1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56F74C-CAD4-4D2E-8840-B94547C7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NIE PASUJE?</a:t>
            </a:r>
          </a:p>
        </p:txBody>
      </p:sp>
      <p:pic>
        <p:nvPicPr>
          <p:cNvPr id="6" name="Symbol zastępczy zawartości 5" descr="Obraz zawierający zabawka&#10;&#10;Opis wygenerowany automatycznie">
            <a:extLst>
              <a:ext uri="{FF2B5EF4-FFF2-40B4-BE49-F238E27FC236}">
                <a16:creationId xmlns:a16="http://schemas.microsoft.com/office/drawing/2014/main" id="{73F122BF-D9D1-4DC2-BB11-24458D834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3" r="1728" b="-5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13" name="Obraz 12" descr="Obraz zawierający niedźwiedź, miś, siedzi, zewnętrzne&#10;&#10;Opis wygenerowany automatycznie">
            <a:extLst>
              <a:ext uri="{FF2B5EF4-FFF2-40B4-BE49-F238E27FC236}">
                <a16:creationId xmlns:a16="http://schemas.microsoft.com/office/drawing/2014/main" id="{02A11119-2F24-42D9-929B-5FAE139151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8345" r="20116" b="3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15" name="Obraz 14" descr="Obraz zawierający osoba, mały, wewnątrz, młode&#10;&#10;Opis wygenerowany automatycznie">
            <a:extLst>
              <a:ext uri="{FF2B5EF4-FFF2-40B4-BE49-F238E27FC236}">
                <a16:creationId xmlns:a16="http://schemas.microsoft.com/office/drawing/2014/main" id="{6FF96D1C-A6D4-4DB3-BD09-A8BF9648B2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3777" r="12027" b="-1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2E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1CE18A2-D00E-4B42-A181-B92413616827}"/>
              </a:ext>
            </a:extLst>
          </p:cNvPr>
          <p:cNvSpPr txBox="1"/>
          <p:nvPr/>
        </p:nvSpPr>
        <p:spPr>
          <a:xfrm>
            <a:off x="2152389" y="4051434"/>
            <a:ext cx="1963999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www.mlpmerch.com/2017/12/equestria-girls-reboot-dolls-now-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8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56F74C-CAD4-4D2E-8840-B94547C7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NIE PASUJE?</a:t>
            </a:r>
          </a:p>
        </p:txBody>
      </p:sp>
      <p:pic>
        <p:nvPicPr>
          <p:cNvPr id="11" name="Obraz 10" descr="Obraz zawierający śnieg, zewnętrzne, przyroda, góra&#10;&#10;Opis wygenerowany automatycznie">
            <a:extLst>
              <a:ext uri="{FF2B5EF4-FFF2-40B4-BE49-F238E27FC236}">
                <a16:creationId xmlns:a16="http://schemas.microsoft.com/office/drawing/2014/main" id="{44861DBC-EFC5-478D-ACF2-1BE63AA01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339" r="30983" b="1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7" name="Symbol zastępczy zawartości 6" descr="Obraz zawierający trawa, piłka nożna, piłka, gra&#10;&#10;Opis wygenerowany automatycznie">
            <a:extLst>
              <a:ext uri="{FF2B5EF4-FFF2-40B4-BE49-F238E27FC236}">
                <a16:creationId xmlns:a16="http://schemas.microsoft.com/office/drawing/2014/main" id="{8D11326E-EC86-4B16-A2BD-1B7E562FB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7053" b="1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16" name="Obraz 15" descr="Obraz zawierający kubek, stół, kawa, wewnątrz&#10;&#10;Opis wygenerowany automatycznie">
            <a:extLst>
              <a:ext uri="{FF2B5EF4-FFF2-40B4-BE49-F238E27FC236}">
                <a16:creationId xmlns:a16="http://schemas.microsoft.com/office/drawing/2014/main" id="{CC90B8E6-6BDE-4241-BBF8-BF674EEDAA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27597" b="-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39D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399660B-F59E-4222-A05A-76E10C2FA41B}"/>
              </a:ext>
            </a:extLst>
          </p:cNvPr>
          <p:cNvSpPr txBox="1"/>
          <p:nvPr/>
        </p:nvSpPr>
        <p:spPr>
          <a:xfrm>
            <a:off x="5908920" y="4051434"/>
            <a:ext cx="20842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5" tooltip="https://en.wikipedia.org/wiki/Ball_(association_footbal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AE7BD17-95FF-4390-8B0A-A74845950BD6}"/>
              </a:ext>
            </a:extLst>
          </p:cNvPr>
          <p:cNvSpPr txBox="1"/>
          <p:nvPr/>
        </p:nvSpPr>
        <p:spPr>
          <a:xfrm>
            <a:off x="2152389" y="4051434"/>
            <a:ext cx="19639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www.flickr.com/photos/nilsrinaldi/347406015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248B4F1-FC1B-4714-9304-3CF13A311D07}">
  <we:reference id="wa104380121" version="2.0.0.0" store="pl-PL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360</Words>
  <Application>Microsoft Office PowerPoint</Application>
  <PresentationFormat>Panoramiczny</PresentationFormat>
  <Paragraphs>39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CO NIE PASUJE?</vt:lpstr>
      <vt:lpstr>CO NIE PASUJE?</vt:lpstr>
      <vt:lpstr>CO NIE PASUJE?</vt:lpstr>
      <vt:lpstr>CO NIE PASUJE?</vt:lpstr>
      <vt:lpstr>CO NIE PASUJE?</vt:lpstr>
      <vt:lpstr>CO NIE PASUJE?</vt:lpstr>
      <vt:lpstr>CO NIE PASUJE?</vt:lpstr>
      <vt:lpstr>CO NIE PASUJE?</vt:lpstr>
      <vt:lpstr>CO NIE PASUJE?</vt:lpstr>
      <vt:lpstr>CO NIE PASUJE?</vt:lpstr>
      <vt:lpstr>CO NIE PASUJE?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NIE PASUJE?</dc:title>
  <dc:creator>Sylwia Teklińska</dc:creator>
  <cp:lastModifiedBy>Sylwia Teklińska</cp:lastModifiedBy>
  <cp:revision>2</cp:revision>
  <dcterms:created xsi:type="dcterms:W3CDTF">2020-03-24T16:53:31Z</dcterms:created>
  <dcterms:modified xsi:type="dcterms:W3CDTF">2020-03-30T11:00:47Z</dcterms:modified>
</cp:coreProperties>
</file>